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5"/>
  </p:notesMasterIdLst>
  <p:sldIdLst>
    <p:sldId id="276" r:id="rId2"/>
    <p:sldId id="259" r:id="rId3"/>
    <p:sldId id="27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29"/>
    <a:srgbClr val="932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/>
    <p:restoredTop sz="94794"/>
  </p:normalViewPr>
  <p:slideViewPr>
    <p:cSldViewPr snapToGrid="0" snapToObjects="1">
      <p:cViewPr varScale="1">
        <p:scale>
          <a:sx n="72" d="100"/>
          <a:sy n="72" d="100"/>
        </p:scale>
        <p:origin x="8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5ED8B-87D7-9145-B92E-B7F453DA669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6EE35-1EF5-9743-9B47-ACA559E3F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9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signage budget you are asking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62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5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19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EDC41-0695-7F4A-98A5-1F2B22FFF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E02532-D194-3944-AC58-C15D7E1095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E9C47E-78A0-4D47-86F6-4184B32F6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0C146-3A4E-BD4D-ACB2-5C7268DF79D4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71E80-1014-4E49-B2E9-6611DEB4E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0CC5F-D821-F64C-A1AD-2B1F0AB0F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F04B-4E06-7543-8660-183B97AF7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244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51791-8B6D-324B-A5D6-8C08CC68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7ED10-E963-6445-AE31-D26394725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BF032-CB2F-7948-AAD0-57E90DF10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0C146-3A4E-BD4D-ACB2-5C7268DF79D4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45635-AC11-294C-B9F9-1B1C25107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1FBC0-62BB-574A-93D0-AA18D5BB7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F04B-4E06-7543-8660-183B97AF7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73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9455-CBB8-D64B-A7AE-B4827BABB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A9547B-F819-9E4D-8863-1DF86C4EB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AC046-8BC8-B343-8C36-6EF6C45B1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0C146-3A4E-BD4D-ACB2-5C7268DF79D4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4BB95-3A1D-064C-89D1-565D03A52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890BA-FC56-C648-954F-C68C7BDC1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F04B-4E06-7543-8660-183B97AF7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54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86DD5-4B63-E346-8FFE-EDE653E1D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8E220-E411-F943-B7EC-33669DB96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F7799-4CC5-524D-8511-19821DB78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BB826F-D620-ED4E-A65C-892F35B67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0C146-3A4E-BD4D-ACB2-5C7268DF79D4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5A9FA5-1245-F04D-AAE4-9DF7E8644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DA1F60-ED2B-EC4C-84D1-239D9034D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F04B-4E06-7543-8660-183B97AF7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3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657FE-A191-764A-8CC4-8DDDF79BF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B533D-9D5D-9746-A25A-AF6CFAD05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32DC7-446A-444E-8AA8-FE1F734D6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68EA5-2689-D642-8677-F7FBF625E6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7800EF-A512-684F-BE43-A0C9BAC9D9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F2B021-D414-0843-A9FE-4D30777A0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0C146-3A4E-BD4D-ACB2-5C7268DF79D4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262920-42BA-D74A-B51B-165D5C4CC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60B8A4-5AA2-F64C-B536-E6498E3E0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F04B-4E06-7543-8660-183B97AF7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35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A7B12-B383-3F40-89E5-D44CD4652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AAD809-B706-4B41-897C-FA0C35F5A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0C146-3A4E-BD4D-ACB2-5C7268DF79D4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7EA1C6-0240-864D-B2F4-8ABEEF65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2343B0-5A51-C64E-8070-2A58143DD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F04B-4E06-7543-8660-183B97AF7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896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D70C48-FCD7-BC44-B64D-53D5DECD5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0C146-3A4E-BD4D-ACB2-5C7268DF79D4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59E13B-F302-C042-A0F9-0C718049C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F040A-498C-F243-9A2E-DD9CE6259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F04B-4E06-7543-8660-183B97AF7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28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0CF28-FAE8-8B46-AA9D-0A2E04F2D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32FC8-4EA6-6742-A87A-0295BD3AD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CC4F2-EE0B-EF4B-A73F-EA7323C67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1C1243-CC10-2947-8C25-17211335D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0C146-3A4E-BD4D-ACB2-5C7268DF79D4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E57D36-4D6E-0148-A8CA-F558B1877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428780-4D39-D14D-AD51-9BB0E5719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F04B-4E06-7543-8660-183B97AF7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77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74B83-5A4F-2346-A590-54E10FD1E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B7E42E-8534-6E48-A259-305DB60825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FA2F1-C176-C444-9D7C-D4E43B0BB4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99529-6892-C14F-ADFC-89758DEC2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0C146-3A4E-BD4D-ACB2-5C7268DF79D4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9DD6A-21D5-9E4F-BCEA-B3B048492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570E45-E105-7F4B-A5C9-80496BC92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F04B-4E06-7543-8660-183B97AF7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46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018CA-8885-BB45-87DE-D4E060BAA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DAAE47-9B17-2843-8322-EDA38CB8F3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08C92-E662-5840-BCE3-E804A636F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0C146-3A4E-BD4D-ACB2-5C7268DF79D4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22324-3D11-524E-8A81-0C7D2DD72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C1880-7D0F-664C-9379-3C66DCDED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F04B-4E06-7543-8660-183B97AF7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01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193842-3E18-344C-B708-EA065AD2FC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C28BB6-E1E2-6D43-BDFF-99023C50FC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01039-C470-694C-ACEE-9BABDD13E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0C146-3A4E-BD4D-ACB2-5C7268DF79D4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2467E-3A36-8947-84CE-1055C4D2F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4B3B1-0539-0347-8164-B75269834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F04B-4E06-7543-8660-183B97AF7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40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FC34F3-D6AE-4646-8878-E1D991863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A94F5-D097-F84F-89FE-EA54074D3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DAA76-D9F9-3A48-A053-51337DF1C6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0C146-3A4E-BD4D-ACB2-5C7268DF79D4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D79F5-19CF-404A-BEC2-22647888DD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4C2E4-7725-274F-B1FA-0EB7706769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1F04B-4E06-7543-8660-183B97AF7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267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974E98-149A-4E0A-9EC5-5B99B1D3EB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83DD5D2-3DFA-42F1-A106-F83F4A171D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C7E3D5-FA00-468D-A999-F97BEDC2A677}"/>
              </a:ext>
            </a:extLst>
          </p:cNvPr>
          <p:cNvSpPr txBox="1">
            <a:spLocks/>
          </p:cNvSpPr>
          <p:nvPr/>
        </p:nvSpPr>
        <p:spPr>
          <a:xfrm>
            <a:off x="2042160" y="274388"/>
            <a:ext cx="9865359" cy="12864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7200" b="1" spc="300" dirty="0">
              <a:solidFill>
                <a:srgbClr val="8F0029"/>
              </a:solidFill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75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20704B-73C6-4C84-8D6A-CF96301A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C3E093A-977D-4288-A814-648D02B1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5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054DA-3516-4F91-9DB3-136EDDE20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82770"/>
      </p:ext>
    </p:extLst>
  </p:cSld>
  <p:clrMapOvr>
    <a:masterClrMapping/>
  </p:clrMapOvr>
</p:sld>
</file>

<file path=ppt/theme/theme1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</TotalTime>
  <Words>17</Words>
  <Application>Microsoft Office PowerPoint</Application>
  <PresentationFormat>Widescreen</PresentationFormat>
  <Paragraphs>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Gotham Medium</vt:lpstr>
      <vt:lpstr>7_Custom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DACOTAH BANK  STADIUM SIGNAGE</dc:title>
  <dc:creator>Mahlke, Amanda G</dc:creator>
  <cp:lastModifiedBy>Scarlett, Darla</cp:lastModifiedBy>
  <cp:revision>70</cp:revision>
  <dcterms:created xsi:type="dcterms:W3CDTF">2020-08-21T20:12:33Z</dcterms:created>
  <dcterms:modified xsi:type="dcterms:W3CDTF">2022-10-12T15:03:50Z</dcterms:modified>
</cp:coreProperties>
</file>